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Amatic SC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FD58E93-3809-476E-A5D1-9B733905E216}">
  <a:tblStyle styleId="{CFD58E93-3809-476E-A5D1-9B733905E2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AmaticSC-regular.fnt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AmaticSC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Citação inicial do projeto e breve descrição do sistema - Gerenciador de metas da Universidade.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a1d8d16d3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a1d8d16d3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Redução do número de reuniões para o acompanhamento de metas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a1d8d16d3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a1d8d16d3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Interface do ForPDI;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plataforma que oferece diversos recursos, além de proporcionar vários indicadores que resultam num excelente apoio à decisão.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1d8d16d3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a1d8d16d3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24a32c28bf119e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24a32c28bf119e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2966827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2966827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1d8d16d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a1d8d16d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a1d8d16d3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a1d8d16d3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a1d8d16d3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a1d8d16d3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a1d8d16d3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a1d8d16d3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a1d8d16d3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a1d8d16d3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296682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296682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a1d8d16d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a1d8d16d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a1d8d16d3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a1d8d16d3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1d8d16d3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1d8d16d3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a1d8d16d3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a1d8d16d3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a1d8d16d3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a1d8d16d3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a1d8d16d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a1d8d16d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a1d8d16d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a1d8d16d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a1d8d16d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a1d8d16d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a1d8d16d3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a1d8d16d3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a1d8d16d3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a1d8d16d3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a1d8d16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a1d8d16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Inicio da historia do contexto.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29668277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29668277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52966827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52966827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Entrevista com stakeholders (OK), Termo de Abertura (OK), Cronograma (OK), Metodologia (OK) (BREVE EXPLICAÇÃO NOVAMENTE), COMUNICAÇÃO (OK) (BREVE EXPLICAÇÃO NOVAMENTE), </a:t>
            </a:r>
            <a:r>
              <a:rPr lang="pt-BR">
                <a:solidFill>
                  <a:schemeClr val="dk1"/>
                </a:solidFill>
              </a:rPr>
              <a:t>Acompanhamento (OK)</a:t>
            </a:r>
            <a:r>
              <a:rPr lang="pt-BR"/>
              <a:t>,Modelagem dos Processos (NÃO TERMINADO).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529668277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529668277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29668277_1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29668277_1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8c20727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8c2072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c20727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8c20727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520573b2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520573b2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Metodologia: Scrum, porque nós temos facilidade e já trabalhos com essa metodologia e sem contar que não temos muito tempo.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Comunicação: WhatsApp, por causa da facilidade de cada um com esse aplicativo e todos o usam.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Acompanhamento: Trello, devido ao seu facil acesso e uso, também sua organização e estabelecimento de metas.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5296682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5296682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2966827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2966827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6049081411a087a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6049081411a087a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a1d8d16d3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a1d8d16d3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Inicio da historia do contexto.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a1d8d16d3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a1d8d16d3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Inicio da historia do contexto.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a1d8d16d3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a1d8d16d3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Inicio da historia do contexto.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a1d8d16d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a1d8d16d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Dizer qual é o problema enfrentado em poucas palavras. No caso, que o problema enfrentado é o armazenamento, controle, monitoramento e análise das metas da universidade.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52966827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52966827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Dizer qual é o problema enfrentado em poucas palavras. No caso, que o problema enfrentado é o armazenamento, controle, monitoramento e análise das metas da universidade.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51dba2ca4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51dba2ca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Então, para solucionar esse caso, foi selecionado o sistema for PDI.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ites.google.com/cin.ufpe.br/forpdisite/forpdi?authuser=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9.jpg"/><Relationship Id="rId5" Type="http://schemas.openxmlformats.org/officeDocument/2006/relationships/image" Target="../media/image5.jpg"/><Relationship Id="rId6" Type="http://schemas.openxmlformats.org/officeDocument/2006/relationships/image" Target="../media/image20.jpg"/><Relationship Id="rId7" Type="http://schemas.openxmlformats.org/officeDocument/2006/relationships/image" Target="../media/image14.jpg"/><Relationship Id="rId8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sites.google.com/cin.ufpe.br/forpdisite" TargetMode="External"/><Relationship Id="rId4" Type="http://schemas.openxmlformats.org/officeDocument/2006/relationships/hyperlink" Target="http://forpdi.org/index.php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898750" y="1430950"/>
            <a:ext cx="33465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Forpdi</a:t>
            </a:r>
            <a:endParaRPr sz="14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30700" y="3921425"/>
            <a:ext cx="5082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Equipe 2</a:t>
            </a:r>
            <a:endParaRPr sz="3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" y="133225"/>
            <a:ext cx="2286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550" y="66600"/>
            <a:ext cx="1484250" cy="14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00" y="833438"/>
            <a:ext cx="8835162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3463"/>
            <a:ext cx="8839197" cy="317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/>
        </p:nvSpPr>
        <p:spPr>
          <a:xfrm>
            <a:off x="914400" y="2145597"/>
            <a:ext cx="70197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lt1"/>
                </a:solidFill>
                <a:hlinkClick r:id="rId3"/>
              </a:rPr>
              <a:t>https://sites.google.com/cin.ufpe.br/forpdisite/forpdi?authuser=0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Com o ForPDI Na UFPE (</a:t>
            </a: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Benefícios)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+ Gestão visual -&gt; +Tempo de resposta 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+ Notificações -&gt; - Atraso 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+ Facilidade de acesso aos dados -&gt; + Eficiência na gerência de metas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- Uso do siga -&gt; - Estresse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+Facilidade de armazenamento -&gt; + Facilidade para gestores 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0" y="-123650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Fatores críticos de sucesso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41" y="750384"/>
            <a:ext cx="8334600" cy="41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Diagrama PEI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463" y="1020575"/>
            <a:ext cx="6403084" cy="3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Subprocesso PEI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1386300"/>
            <a:ext cx="49911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Diagrama PDI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0" y="963175"/>
            <a:ext cx="7799502" cy="3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Subprocesso Feedback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25" y="1471925"/>
            <a:ext cx="61055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62825" y="-324225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equipe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200" y="2154100"/>
            <a:ext cx="1101300" cy="11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700" y="2154099"/>
            <a:ext cx="1101300" cy="109882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667275" y="3333550"/>
            <a:ext cx="1282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Matheus Andrade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760700" y="3333775"/>
            <a:ext cx="11013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Renan Rodrigues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47275" y="3335450"/>
            <a:ext cx="1135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Antônio Almeida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706650" y="3332325"/>
            <a:ext cx="14601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Gabriel 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Estevam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348438" y="3326775"/>
            <a:ext cx="993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Jhonata Lima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684650" y="5169425"/>
            <a:ext cx="2336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Pedro Henrique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19" y="2154100"/>
            <a:ext cx="1101299" cy="110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5525" y="2154112"/>
            <a:ext cx="1101299" cy="110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8100" y="2154329"/>
            <a:ext cx="1460062" cy="109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4225" y="2160300"/>
            <a:ext cx="993476" cy="108731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6299600" y="3327575"/>
            <a:ext cx="11013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Pedro He</a:t>
            </a: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nrique</a:t>
            </a:r>
            <a:r>
              <a:rPr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043525" y="387097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Product Owner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-975" y="387797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Desenvolvedor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621263" y="387652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Desenvolvedor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012600" y="387097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Scrum Master (GP)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7474888" y="3870975"/>
            <a:ext cx="166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Desenvolvedor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4719600" y="3870975"/>
            <a:ext cx="1282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Analista de Processos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subprocesso PDI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b="-2439" l="0" r="0" t="2440"/>
          <a:stretch/>
        </p:blipFill>
        <p:spPr>
          <a:xfrm>
            <a:off x="396631" y="830548"/>
            <a:ext cx="8839200" cy="383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Diagrama PAI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88" y="1020575"/>
            <a:ext cx="7407824" cy="3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Diagrama Monitoramento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50" y="972575"/>
            <a:ext cx="8438107" cy="3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Diagrama PAI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88" y="1029975"/>
            <a:ext cx="7407824" cy="3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/>
        </p:nvSpPr>
        <p:spPr>
          <a:xfrm>
            <a:off x="0" y="101375"/>
            <a:ext cx="9144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as-is - Diagrama PAI</a:t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1594150"/>
            <a:ext cx="724852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I*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948506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Modelo Ishikawa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063"/>
            <a:ext cx="8839199" cy="392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1300"/>
            <a:ext cx="8839200" cy="426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100" y="762000"/>
            <a:ext cx="14478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idx="4294967295"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Stakeholders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aphicFrame>
        <p:nvGraphicFramePr>
          <p:cNvPr id="236" name="Google Shape;236;p42"/>
          <p:cNvGraphicFramePr/>
          <p:nvPr/>
        </p:nvGraphicFramePr>
        <p:xfrm>
          <a:off x="190850" y="108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{CFD58E93-3809-476E-A5D1-9B733905E216}</a:tableStyleId>
              </a:tblPr>
              <a:tblGrid>
                <a:gridCol w="3417025"/>
                <a:gridCol w="5368800"/>
              </a:tblGrid>
              <a:tr h="44965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Reitor  - UFPE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participa do comitê gestor da universidade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5975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Gestores dos Centros Acadêmicos (UFPE):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Unidades e subunidades - 13 pró reitorias, 8 órgão  suplementares, 13 centros acadêmicos (Centros e Departamentos). - participa do comitê gestor da universidade</a:t>
                      </a:r>
                      <a:endParaRPr>
                        <a:solidFill>
                          <a:srgbClr val="FFFFFF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</a:tr>
              <a:tr h="44965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Proplan (UFPE)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 Capta as metas e gerencia o orçamento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595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Procit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 Processo de monitoramento de Metas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965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NTI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Parte operacional de gestão de dados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965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Cliente (</a:t>
                      </a: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Marlos-NTI)</a:t>
                      </a:r>
                      <a:endParaRPr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Contato entre a equipe e a alta gestão responsável pelo andamento do sistema</a:t>
                      </a:r>
                      <a:endParaRPr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</a:tr>
              <a:tr h="44965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Consultora em Gestão de Processos (</a:t>
                      </a: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Carla)</a:t>
                      </a:r>
                      <a:endParaRPr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Auxílio e validação das modelagens</a:t>
                      </a:r>
                      <a:endParaRPr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</a:tr>
              <a:tr h="60075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Consultora de SGE (</a:t>
                      </a: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Simone)</a:t>
                      </a:r>
                      <a:endParaRPr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matic SC"/>
                        <a:buChar char="❏"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Auxílio no planejamento e gestão do projeto</a:t>
                      </a:r>
                      <a:endParaRPr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Atividades planejadas X Atividades Realizadas</a:t>
            </a:r>
            <a:endParaRPr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675600" y="968775"/>
            <a:ext cx="39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Entrevista com Stakeholders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Estudo da Documentação do ForPDI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</a:t>
            </a: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odelagem I*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Modelagem Ishikawa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Levantamento de requisitos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Mapeamento de Stakeholders (RACI e Matriz interesse/poder) 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Detalhamento do plano de projeto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Plano de Projeto Preeliminar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4863875" y="863550"/>
            <a:ext cx="384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Entrevista com Stakeholders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Estudo da Documentação do ForPDI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Modelagem I*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Modelagem Ishikawa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Levantamento de requisitos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Mapeamento de Stakeholders (RACI e Matriz interesse/poder) </a:t>
            </a:r>
            <a:endParaRPr sz="2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244" name="Google Shape;244;p43"/>
          <p:cNvCxnSpPr/>
          <p:nvPr/>
        </p:nvCxnSpPr>
        <p:spPr>
          <a:xfrm>
            <a:off x="4634100" y="572700"/>
            <a:ext cx="16200" cy="45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25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Cronograma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0" name="Google Shape;250;p44"/>
          <p:cNvSpPr txBox="1"/>
          <p:nvPr/>
        </p:nvSpPr>
        <p:spPr>
          <a:xfrm>
            <a:off x="0" y="359507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Verde: Não realizado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Azul: Realizado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8908"/>
            <a:ext cx="9144001" cy="2165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311700" y="-193300"/>
            <a:ext cx="85206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Atividades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625" y="620300"/>
            <a:ext cx="6612775" cy="4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 que deu certo ?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 que pode Melhorar ?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0" y="20880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Metodologia 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75" y="2117538"/>
            <a:ext cx="1429850" cy="14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8"/>
          <p:cNvSpPr txBox="1"/>
          <p:nvPr/>
        </p:nvSpPr>
        <p:spPr>
          <a:xfrm>
            <a:off x="332000" y="3789225"/>
            <a:ext cx="2036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Metodologia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75" name="Google Shape;2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099" y="2019100"/>
            <a:ext cx="830672" cy="8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800" y="2087651"/>
            <a:ext cx="1489601" cy="148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8"/>
          <p:cNvSpPr txBox="1"/>
          <p:nvPr/>
        </p:nvSpPr>
        <p:spPr>
          <a:xfrm>
            <a:off x="3259350" y="3770025"/>
            <a:ext cx="2625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Comunicação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8" name="Google Shape;278;p48"/>
          <p:cNvSpPr txBox="1"/>
          <p:nvPr/>
        </p:nvSpPr>
        <p:spPr>
          <a:xfrm>
            <a:off x="6276650" y="3789225"/>
            <a:ext cx="2979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Acompanhamento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8776" y="2853550"/>
            <a:ext cx="830675" cy="8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8775" y="2087650"/>
            <a:ext cx="830674" cy="7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8100" y="2853550"/>
            <a:ext cx="830675" cy="8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/>
        </p:nvSpPr>
        <p:spPr>
          <a:xfrm>
            <a:off x="0" y="101375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FERRAMENTAS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434" y="2189060"/>
            <a:ext cx="1464747" cy="15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300" y="2293239"/>
            <a:ext cx="3396072" cy="138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5">
            <a:alphaModFix/>
          </a:blip>
          <a:srcRect b="0" l="0" r="54904" t="0"/>
          <a:stretch/>
        </p:blipFill>
        <p:spPr>
          <a:xfrm>
            <a:off x="5658250" y="2293250"/>
            <a:ext cx="1337850" cy="13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6100" y="2595989"/>
            <a:ext cx="1144475" cy="7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/>
        </p:nvSpPr>
        <p:spPr>
          <a:xfrm>
            <a:off x="0" y="3699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site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6" name="Google Shape;296;p50"/>
          <p:cNvSpPr txBox="1"/>
          <p:nvPr/>
        </p:nvSpPr>
        <p:spPr>
          <a:xfrm>
            <a:off x="0" y="2430750"/>
            <a:ext cx="91440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Site da equipe: </a:t>
            </a:r>
            <a:r>
              <a:rPr b="1" lang="pt-BR" sz="3000" u="sng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  <a:hlinkClick r:id="rId3"/>
              </a:rPr>
              <a:t>https://sites.google.com/cin.ufpe.br/forpdisite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0868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7" name="Google Shape;297;p50"/>
          <p:cNvSpPr txBox="1"/>
          <p:nvPr/>
        </p:nvSpPr>
        <p:spPr>
          <a:xfrm>
            <a:off x="44400" y="3285900"/>
            <a:ext cx="90996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ForPDI: </a:t>
            </a:r>
            <a:r>
              <a:rPr b="1" lang="pt-BR" sz="3000" u="sng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  <a:hlinkClick r:id="rId4"/>
              </a:rPr>
              <a:t>http://forpdi.org/index.php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Obrigado pela atenção!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0" y="1592700"/>
            <a:ext cx="91440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Um belo dia na ufpe...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5174000" y="2306425"/>
            <a:ext cx="3969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Roberto</a:t>
            </a: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, diretor de centro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Dificuldade de planejamento (Migração)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Análise das metas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Dificuldade com Redmine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73175"/>
            <a:ext cx="4869199" cy="239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5174000" y="2306425"/>
            <a:ext cx="3969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pablo</a:t>
            </a: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, colaborador do NTI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Muitas metas para migrar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pt-BR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Outras tarefas para executar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50" y="1244555"/>
            <a:ext cx="4751850" cy="27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Resumindo...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396225" y="1716025"/>
            <a:ext cx="82572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Armazenamento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Monitoramento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Controle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Tempo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matic SC"/>
              <a:buChar char="❏"/>
            </a:pPr>
            <a:r>
              <a:rPr lang="pt-BR"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Análise das metas</a:t>
            </a:r>
            <a:endParaRPr sz="3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45975" y="165325"/>
            <a:ext cx="82572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Problemas</a:t>
            </a:r>
            <a:endParaRPr sz="72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600" y="1716013"/>
            <a:ext cx="4655625" cy="31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6A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0" y="1780050"/>
            <a:ext cx="91440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 sistema </a:t>
            </a:r>
            <a:r>
              <a:rPr lang="pt-BR" sz="9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Forpdi</a:t>
            </a:r>
            <a:endParaRPr sz="96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